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7"/>
  </p:normalViewPr>
  <p:slideViewPr>
    <p:cSldViewPr snapToGrid="0" snapToObjects="1">
      <p:cViewPr>
        <p:scale>
          <a:sx n="30" d="100"/>
          <a:sy n="30" d="100"/>
        </p:scale>
        <p:origin x="252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38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18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128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3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142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63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33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68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37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683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59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539B1-1424-A248-9659-2E7D26F96E16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E5310-662B-824C-9111-07BFACF14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7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037511" y="-556127"/>
            <a:ext cx="28542344" cy="20491940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9466439"/>
              </p:ext>
            </p:extLst>
          </p:nvPr>
        </p:nvGraphicFramePr>
        <p:xfrm>
          <a:off x="-898068" y="2844885"/>
          <a:ext cx="10409326" cy="877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  <a:gridCol w="379940"/>
                <a:gridCol w="222970"/>
                <a:gridCol w="288424"/>
                <a:gridCol w="288424"/>
                <a:gridCol w="288424"/>
                <a:gridCol w="288424"/>
                <a:gridCol w="288424"/>
                <a:gridCol w="288424"/>
                <a:gridCol w="288424"/>
              </a:tblGrid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4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-1600200" y="1796144"/>
            <a:ext cx="12148457" cy="1071154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-898068" y="2579914"/>
            <a:ext cx="10701924" cy="0"/>
          </a:xfrm>
          <a:prstGeom prst="straightConnector1">
            <a:avLst/>
          </a:prstGeom>
          <a:ln w="120650">
            <a:solidFill>
              <a:srgbClr val="FF000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9803856" y="2844885"/>
            <a:ext cx="17624" cy="8842657"/>
          </a:xfrm>
          <a:prstGeom prst="straightConnector1">
            <a:avLst/>
          </a:prstGeom>
          <a:ln w="120650">
            <a:solidFill>
              <a:srgbClr val="FF000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-1600200" y="1262743"/>
            <a:ext cx="12148457" cy="10886"/>
          </a:xfrm>
          <a:prstGeom prst="straightConnector1">
            <a:avLst/>
          </a:prstGeom>
          <a:ln w="76200">
            <a:solidFill>
              <a:srgbClr val="FF000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-2326977" y="1796145"/>
            <a:ext cx="74884" cy="10711541"/>
          </a:xfrm>
          <a:prstGeom prst="straightConnector1">
            <a:avLst/>
          </a:prstGeom>
          <a:ln w="76200">
            <a:solidFill>
              <a:srgbClr val="FF000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-1024068" y="11497125"/>
            <a:ext cx="252000" cy="252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-1600200" y="11433033"/>
            <a:ext cx="27854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origin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44584" y="1512071"/>
            <a:ext cx="3058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smtClean="0">
                <a:solidFill>
                  <a:srgbClr val="FF0000"/>
                </a:solidFill>
              </a:rPr>
              <a:t>3000m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934485" y="9089678"/>
            <a:ext cx="3058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smtClean="0">
                <a:solidFill>
                  <a:srgbClr val="FF0000"/>
                </a:solidFill>
              </a:rPr>
              <a:t>3000m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682471" y="6891455"/>
            <a:ext cx="59205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 smtClean="0">
                <a:solidFill>
                  <a:srgbClr val="C00000"/>
                </a:solidFill>
              </a:rPr>
              <a:t>30 x 30</a:t>
            </a:r>
            <a:endParaRPr lang="en-US" sz="9600" b="1" dirty="0">
              <a:solidFill>
                <a:srgbClr val="C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44584" y="185742"/>
            <a:ext cx="3058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3445m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-5262403" y="6257835"/>
            <a:ext cx="3058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3950m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10324259" y="6738258"/>
            <a:ext cx="827314" cy="827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151455" y="12090445"/>
            <a:ext cx="827314" cy="827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-3566711" y="18213186"/>
            <a:ext cx="59817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Industrial site</a:t>
            </a:r>
            <a:endParaRPr lang="en-US" sz="6000" dirty="0"/>
          </a:p>
        </p:txBody>
      </p:sp>
      <p:sp>
        <p:nvSpPr>
          <p:cNvPr id="28" name="Oval 27"/>
          <p:cNvSpPr/>
          <p:nvPr/>
        </p:nvSpPr>
        <p:spPr>
          <a:xfrm>
            <a:off x="-4632377" y="18307361"/>
            <a:ext cx="827314" cy="827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67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10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Hemma Philamore</dc:creator>
  <cp:lastModifiedBy>Hemma Philamore</cp:lastModifiedBy>
  <cp:revision>4</cp:revision>
  <dcterms:created xsi:type="dcterms:W3CDTF">2017-12-13T03:41:24Z</dcterms:created>
  <dcterms:modified xsi:type="dcterms:W3CDTF">2017-12-13T03:55:06Z</dcterms:modified>
</cp:coreProperties>
</file>

<file path=docProps/thumbnail.jpeg>
</file>